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70" r:id="rId2"/>
    <p:sldId id="371" r:id="rId3"/>
    <p:sldId id="352" r:id="rId4"/>
    <p:sldId id="321" r:id="rId5"/>
    <p:sldId id="353" r:id="rId6"/>
    <p:sldId id="373" r:id="rId7"/>
    <p:sldId id="328" r:id="rId8"/>
    <p:sldId id="374" r:id="rId9"/>
    <p:sldId id="375" r:id="rId10"/>
    <p:sldId id="376" r:id="rId11"/>
    <p:sldId id="378" r:id="rId12"/>
    <p:sldId id="379" r:id="rId13"/>
    <p:sldId id="380" r:id="rId14"/>
    <p:sldId id="381" r:id="rId15"/>
    <p:sldId id="382" r:id="rId16"/>
    <p:sldId id="366" r:id="rId17"/>
    <p:sldId id="365" r:id="rId18"/>
    <p:sldId id="372" r:id="rId19"/>
  </p:sldIdLst>
  <p:sldSz cx="9144000" cy="5143500" type="screen16x9"/>
  <p:notesSz cx="6858000" cy="9144000"/>
  <p:embeddedFontLst>
    <p:embeddedFont>
      <p:font typeface="-윤고딕330" pitchFamily="18" charset="-127"/>
      <p:regular r:id="rId21"/>
    </p:embeddedFont>
    <p:embeddedFont>
      <p:font typeface="-윤고딕340" pitchFamily="18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-윤고딕350" pitchFamily="18" charset="-127"/>
      <p:regular r:id="rId25"/>
    </p:embeddedFont>
    <p:embeddedFont>
      <p:font typeface="나눔고딕 ExtraBold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  <a:srgbClr val="C34107"/>
    <a:srgbClr val="DDD9C3"/>
    <a:srgbClr val="403F43"/>
    <a:srgbClr val="FFE1FF"/>
    <a:srgbClr val="EE1E59"/>
    <a:srgbClr val="579187"/>
    <a:srgbClr val="BBD7D2"/>
    <a:srgbClr val="30DC9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5" autoAdjust="0"/>
    <p:restoredTop sz="83465" autoAdjust="0"/>
  </p:normalViewPr>
  <p:slideViewPr>
    <p:cSldViewPr>
      <p:cViewPr>
        <p:scale>
          <a:sx n="159" d="100"/>
          <a:sy n="159" d="100"/>
        </p:scale>
        <p:origin x="-96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2018-08-07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254534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PORTFOLIO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51210" y="2666597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박근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</a:t>
            </a:r>
          </a:p>
        </p:txBody>
      </p:sp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815682"/>
            <a:ext cx="56166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 등록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Servlet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사용한 데이터베이스 입출력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Java, SQL, HTML5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SQLdeveloper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Apache Tomcat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모델링도구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Exerd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StarUML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Servlet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사용한 회원 등록 및 조회 페이지 제작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 descr="http://cfile281.uf.daum.net/original/99B003495AEC01660FF1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9782"/>
            <a:ext cx="176089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cfile290.uf.daum.net/original/99BEF84E5AEC028F0F10E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87774"/>
            <a:ext cx="2186086" cy="196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1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664116"/>
            <a:ext cx="5616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 구현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&amp;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게시판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Java, SQL, HTML5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SQLdeveloper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Apache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Tomcat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모델링도구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Exerd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StarUML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Framework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사용하여 게시물 작성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조회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수정 등이   가능한 게시판 구현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https://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github.com/ballmouseuser/board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146" name="Picture 2" descr="http://cfile300.uf.daum.net/image/99B495455B14E01D30BD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6" y="3292112"/>
            <a:ext cx="2369247" cy="129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file252.uf.daum.net/image/9961F6455B14E01D0F7A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4" y="2891364"/>
            <a:ext cx="2369247" cy="4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cfile280.uf.daum.net/image/990FE2455B14E01E014C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548" y="2891364"/>
            <a:ext cx="2681604" cy="16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cfile244.uf.daum.net/image/99F1FC455B14E01E0441D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91364"/>
            <a:ext cx="3024336" cy="9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cfile255.uf.daum.net/image/993A9D345B1618A814C6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899" y="3867101"/>
            <a:ext cx="2245421" cy="7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28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C:\Users\ict-07\Desktop\포트폴리오\2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680" y="2790893"/>
            <a:ext cx="2574584" cy="189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627534"/>
            <a:ext cx="5616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렌터카 홈페이지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&amp;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렌터카 홈페이지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Java, JSP, JavaScript, Oracle,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Jquery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HTML5, CSS, Bootstrap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Eclipse(STS),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SQLdeveloper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Apache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Tomcat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모델링도구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Exerd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StarUML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Framework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사용한 렌터카 홈페이지로 렌터카 대여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예약 조회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 구현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페이지로 구성되어 있다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https://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github.com/ballmouseuser/rentcar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Picture 8" descr="C:\Users\ict-07\Desktop\포트폴리오\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87774"/>
            <a:ext cx="2574584" cy="190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3" descr="C:\Users\ict-07\Desktop\포트폴리오\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784654"/>
            <a:ext cx="2574584" cy="19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ict-07\Desktop\포트폴리오\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888" y="2784654"/>
            <a:ext cx="2574584" cy="18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1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483518"/>
            <a:ext cx="5616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비젼컴퍼니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그룹웨어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&amp;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인조 팀 프로젝트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Java, JSP, JavaScript, Oracle,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Jquery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HTML5, CSS, Bootstrap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Eclipse(STS),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SQLdeveloper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Apache Tomcat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모델링도구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Exerd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StarUML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Spring Framework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사용한 업무 </a:t>
            </a:r>
            <a:r>
              <a:rPr lang="ko-KR" altLang="en-US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포털로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전자결재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이메일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일정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회원관리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조직도 등으로 구성되어 있다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https://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github.com/ballmouseuser/groupware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4" y="2787774"/>
            <a:ext cx="2521296" cy="198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84" y="2787686"/>
            <a:ext cx="2828156" cy="1980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87775"/>
            <a:ext cx="3024336" cy="198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787686"/>
            <a:ext cx="2664296" cy="1980797"/>
          </a:xfrm>
          <a:prstGeom prst="rect">
            <a:avLst/>
          </a:prstGeom>
          <a:ln w="22225">
            <a:noFill/>
          </a:ln>
        </p:spPr>
      </p:pic>
    </p:spTree>
    <p:extLst>
      <p:ext uri="{BB962C8B-B14F-4D97-AF65-F5344CB8AC3E}">
        <p14:creationId xmlns:p14="http://schemas.microsoft.com/office/powerpoint/2010/main" val="98170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629999"/>
            <a:ext cx="5616625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Pystagram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(SNS)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Python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Django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사용한 개인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SNS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홈페이지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Python, JavaScript,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Sqlite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HTML5, CSS, Bootstrap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Python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Django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사용하여 개인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SNS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페이지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 관리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게시판 등으로 구성되어 있다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https://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github.com/ballmouseuser/pystagram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Picture 3" descr="C:\Users\ict-07\Desktop\파이스타그램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2643937" cy="2147965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ict-07\Desktop\파이스타그램\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33792"/>
            <a:ext cx="2643937" cy="215792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ict-07\Desktop\파이스타그램\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39" y="3651870"/>
            <a:ext cx="2643937" cy="1134867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ict-07\Desktop\파이스타그램\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39" y="2633792"/>
            <a:ext cx="2643936" cy="101807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18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학습 일지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1131590"/>
            <a:ext cx="56166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박근영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Study Journal Record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직업 학교 기간 동안 학습했던 내용을 작성한 학습일지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https://github.com/ballmouseuser/Study_Journal_Record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427734"/>
            <a:ext cx="3345185" cy="225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427731"/>
            <a:ext cx="3345185" cy="225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59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결론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5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2721933" y="2107767"/>
            <a:ext cx="0" cy="134948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019797" y="2600214"/>
            <a:ext cx="906905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05530" y="208146"/>
            <a:ext cx="774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12370" y="2549978"/>
            <a:ext cx="99759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spc="600" dirty="0" smtClean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</a:t>
            </a:r>
            <a:r>
              <a:rPr lang="ko-KR" altLang="en-US" sz="1400" spc="600" dirty="0">
                <a:ln>
                  <a:solidFill>
                    <a:schemeClr val="tx1">
                      <a:lumMod val="85000"/>
                      <a:lumOff val="15000"/>
                      <a:alpha val="26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20851" y="1902612"/>
            <a:ext cx="501973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01.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매니저를 뛰어 넘어 컨설턴트로 성장하겠습니다</a:t>
            </a: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20851" y="2344618"/>
            <a:ext cx="501973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02.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내가 맡은 시스템</a:t>
            </a: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내 프로젝트 라는 주인 의식을 가지고 역량을 뽐내겠습니다</a:t>
            </a: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20851" y="2780442"/>
            <a:ext cx="501973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03.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사용자와 정보 기술 사이를 이어주는 조력자로 성장하겠습니다</a:t>
            </a: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0851" y="3231774"/>
            <a:ext cx="501973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04. </a:t>
            </a:r>
            <a:r>
              <a:rPr lang="ko-KR" altLang="en-US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열심히 일 하겠습니다</a:t>
            </a:r>
            <a:r>
              <a:rPr lang="en-US" altLang="ko-KR" sz="11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2721933" y="3457247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721933" y="2085625"/>
            <a:ext cx="2914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0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6643" y="186270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나는 누구인가</a:t>
            </a:r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6643" y="2511773"/>
            <a:ext cx="12843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6643" y="3158847"/>
            <a:ext cx="72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결론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나는 누구인가</a:t>
            </a:r>
            <a:r>
              <a:rPr lang="en-US" altLang="ko-KR" sz="17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이력 및 자기소개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872881" y="198736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105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나는 누구인가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C:\Users\ict-07\Downloads\CD 반명함사이즈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3" y="987574"/>
            <a:ext cx="1361090" cy="182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88674" y="2235910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돋움" pitchFamily="50" charset="-127"/>
                <a:ea typeface="돋움" pitchFamily="50" charset="-127"/>
              </a:rPr>
              <a:t>박 근 영 </a:t>
            </a:r>
            <a:r>
              <a:rPr lang="en-US" altLang="ko-KR" sz="900" dirty="0" smtClean="0">
                <a:latin typeface="돋움" pitchFamily="50" charset="-127"/>
                <a:ea typeface="돋움" pitchFamily="50" charset="-127"/>
              </a:rPr>
              <a:t>[ PARK GEUN YOUNG ]</a:t>
            </a:r>
            <a:endParaRPr lang="ko-KR" altLang="en-US" sz="9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403706" y="2449767"/>
            <a:ext cx="0" cy="34995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67850" y="2398117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생년월일  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l  </a:t>
            </a:r>
            <a:r>
              <a:rPr lang="en-US" altLang="ko-KR" sz="800" dirty="0">
                <a:latin typeface="돋움" pitchFamily="50" charset="-127"/>
                <a:ea typeface="돋움" pitchFamily="50" charset="-127"/>
              </a:rPr>
              <a:t>1990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. 08. 27</a:t>
            </a:r>
          </a:p>
          <a:p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전화번호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  l  010 – 4106 – 0827</a:t>
            </a:r>
          </a:p>
          <a:p>
            <a:r>
              <a:rPr lang="ko-KR" altLang="en-US" sz="800" dirty="0" err="1" smtClean="0">
                <a:latin typeface="돋움" pitchFamily="50" charset="-127"/>
                <a:ea typeface="돋움" pitchFamily="50" charset="-127"/>
              </a:rPr>
              <a:t>이메일</a:t>
            </a:r>
            <a:r>
              <a:rPr lang="ko-KR" altLang="en-US" sz="800" dirty="0" smtClean="0">
                <a:latin typeface="돋움" pitchFamily="50" charset="-127"/>
                <a:ea typeface="돋움" pitchFamily="50" charset="-127"/>
              </a:rPr>
              <a:t>    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l </a:t>
            </a:r>
            <a:r>
              <a:rPr lang="en-US" altLang="ko-KR" sz="800" dirty="0" smtClean="0">
                <a:latin typeface="돋움" pitchFamily="50" charset="-127"/>
                <a:ea typeface="돋움" pitchFamily="50" charset="-127"/>
              </a:rPr>
              <a:t> gellery1@naver.com</a:t>
            </a:r>
            <a:endParaRPr lang="ko-KR" altLang="en-US" sz="800" dirty="0"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563122" y="864431"/>
            <a:ext cx="0" cy="372354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4"/>
          <p:cNvGrpSpPr/>
          <p:nvPr/>
        </p:nvGrpSpPr>
        <p:grpSpPr>
          <a:xfrm>
            <a:off x="4932040" y="864431"/>
            <a:ext cx="2933816" cy="771215"/>
            <a:chOff x="4932040" y="699542"/>
            <a:chExt cx="2933816" cy="771215"/>
          </a:xfrm>
        </p:grpSpPr>
        <p:sp>
          <p:nvSpPr>
            <p:cNvPr id="27" name="TextBox 26"/>
            <p:cNvSpPr txBox="1"/>
            <p:nvPr/>
          </p:nvSpPr>
          <p:spPr>
            <a:xfrm>
              <a:off x="4932040" y="699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학력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/>
            <p:cNvSpPr txBox="1"/>
            <p:nvPr/>
          </p:nvSpPr>
          <p:spPr>
            <a:xfrm>
              <a:off x="4932040" y="885982"/>
              <a:ext cx="29338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2009. 03 - 2014. 02  l 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수원과학대학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컴퓨터정보과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졸업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2006. 03 - 2009. 02  l 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수원공업고등학교 전자통신과 졸업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2003. 03 - 2006. 02  l  </a:t>
              </a:r>
              <a:r>
                <a:rPr lang="ko-KR" altLang="en-US" sz="800" dirty="0" err="1">
                  <a:latin typeface="돋움" pitchFamily="50" charset="-127"/>
                  <a:ea typeface="돋움" pitchFamily="50" charset="-127"/>
                </a:rPr>
                <a:t>안용중학교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 졸업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  <a:p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1998. 03 - 2003. 02  l  </a:t>
              </a:r>
              <a:r>
                <a:rPr lang="ko-KR" altLang="en-US" sz="800" dirty="0">
                  <a:latin typeface="돋움" pitchFamily="50" charset="-127"/>
                  <a:ea typeface="돋움" pitchFamily="50" charset="-127"/>
                </a:rPr>
                <a:t>화산초등학교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졸업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932039" y="2046777"/>
            <a:ext cx="3448380" cy="401884"/>
            <a:chOff x="4932040" y="699542"/>
            <a:chExt cx="3448380" cy="401884"/>
          </a:xfrm>
        </p:grpSpPr>
        <p:sp>
          <p:nvSpPr>
            <p:cNvPr id="39" name="TextBox 38"/>
            <p:cNvSpPr txBox="1"/>
            <p:nvPr/>
          </p:nvSpPr>
          <p:spPr>
            <a:xfrm>
              <a:off x="4932040" y="699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경력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932040" y="885982"/>
              <a:ext cx="34483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2014. 07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-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2016. 11 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주식회사 </a:t>
              </a:r>
              <a:r>
                <a:rPr lang="ko-KR" altLang="en-US" sz="800" dirty="0" err="1" smtClean="0">
                  <a:latin typeface="돋움" pitchFamily="50" charset="-127"/>
                  <a:ea typeface="돋움" pitchFamily="50" charset="-127"/>
                </a:rPr>
                <a:t>위아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고객 응대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,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기술 지원 담당 업무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5203" y="3919029"/>
            <a:ext cx="3122971" cy="401884"/>
            <a:chOff x="4932040" y="699542"/>
            <a:chExt cx="3122971" cy="401884"/>
          </a:xfrm>
        </p:grpSpPr>
        <p:sp>
          <p:nvSpPr>
            <p:cNvPr id="43" name="TextBox 42"/>
            <p:cNvSpPr txBox="1"/>
            <p:nvPr/>
          </p:nvSpPr>
          <p:spPr>
            <a:xfrm>
              <a:off x="4932040" y="699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교육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932040" y="885982"/>
              <a:ext cx="312297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2018. 01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-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2018. 08 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사물 인터넷 기반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SW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개발자 양성 과정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4932039" y="2859792"/>
            <a:ext cx="1718740" cy="648105"/>
            <a:chOff x="4932040" y="699542"/>
            <a:chExt cx="1718740" cy="648105"/>
          </a:xfrm>
        </p:grpSpPr>
        <p:sp>
          <p:nvSpPr>
            <p:cNvPr id="53" name="TextBox 52"/>
            <p:cNvSpPr txBox="1"/>
            <p:nvPr/>
          </p:nvSpPr>
          <p:spPr>
            <a:xfrm>
              <a:off x="4932040" y="699542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자격</a:t>
              </a:r>
              <a:r>
                <a:rPr lang="ko-KR" altLang="en-US" sz="1000" dirty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증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932040" y="885982"/>
              <a:ext cx="17187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2018.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08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정보처리기사</a:t>
              </a:r>
              <a:endParaRPr lang="en-US" altLang="ko-KR" sz="800" dirty="0" smtClean="0">
                <a:latin typeface="돋움" pitchFamily="50" charset="-127"/>
                <a:ea typeface="돋움" pitchFamily="50" charset="-127"/>
              </a:endParaRPr>
            </a:p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2007.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07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컴퓨터활용능력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급</a:t>
              </a:r>
              <a:endParaRPr lang="en-US" altLang="ko-KR" sz="800" dirty="0" smtClean="0">
                <a:latin typeface="돋움" pitchFamily="50" charset="-127"/>
                <a:ea typeface="돋움" pitchFamily="50" charset="-127"/>
              </a:endParaRPr>
            </a:p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2006. 12 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워드프로세서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2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급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932039" y="3919029"/>
            <a:ext cx="3163045" cy="401884"/>
            <a:chOff x="4932040" y="699542"/>
            <a:chExt cx="3163045" cy="401884"/>
          </a:xfrm>
        </p:grpSpPr>
        <p:sp>
          <p:nvSpPr>
            <p:cNvPr id="59" name="TextBox 58"/>
            <p:cNvSpPr txBox="1"/>
            <p:nvPr/>
          </p:nvSpPr>
          <p:spPr>
            <a:xfrm>
              <a:off x="4932040" y="69954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병</a:t>
              </a:r>
              <a:r>
                <a:rPr lang="ko-KR" altLang="en-US" sz="1000" dirty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역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932040" y="885982"/>
              <a:ext cx="31630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2010. 02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-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2012. 03 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대한민국 공군 </a:t>
              </a:r>
              <a:r>
                <a:rPr lang="ko-KR" altLang="en-US" sz="800" dirty="0" err="1" smtClean="0">
                  <a:latin typeface="돋움" pitchFamily="50" charset="-127"/>
                  <a:ea typeface="돋움" pitchFamily="50" charset="-127"/>
                </a:rPr>
                <a:t>전산병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 l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병장 만기 전역</a:t>
              </a:r>
              <a:endParaRPr lang="en-US" altLang="ko-KR" sz="800" dirty="0">
                <a:latin typeface="돋움" pitchFamily="50" charset="-127"/>
                <a:ea typeface="돋움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35203" y="3075806"/>
            <a:ext cx="3792781" cy="648105"/>
            <a:chOff x="4932040" y="699542"/>
            <a:chExt cx="3897221" cy="648105"/>
          </a:xfrm>
        </p:grpSpPr>
        <p:sp>
          <p:nvSpPr>
            <p:cNvPr id="63" name="TextBox 62"/>
            <p:cNvSpPr txBox="1"/>
            <p:nvPr/>
          </p:nvSpPr>
          <p:spPr>
            <a:xfrm>
              <a:off x="4932040" y="699542"/>
              <a:ext cx="7409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rgbClr val="D60000"/>
                  </a:solidFill>
                  <a:latin typeface="돋움" pitchFamily="50" charset="-127"/>
                  <a:ea typeface="돋움" pitchFamily="50" charset="-127"/>
                </a:rPr>
                <a:t>직무 기술</a:t>
              </a:r>
              <a:endParaRPr lang="ko-KR" altLang="en-US" sz="1000" dirty="0">
                <a:solidFill>
                  <a:srgbClr val="D60000"/>
                </a:solidFill>
                <a:latin typeface="돋움" pitchFamily="50" charset="-127"/>
                <a:ea typeface="돋움" pitchFamily="50" charset="-127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5034224" y="897602"/>
              <a:ext cx="977936" cy="0"/>
            </a:xfrm>
            <a:prstGeom prst="line">
              <a:avLst/>
            </a:prstGeom>
            <a:ln>
              <a:solidFill>
                <a:srgbClr val="D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932040" y="885982"/>
              <a:ext cx="3897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언어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Java,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Jsp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, JavaScript,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Jquery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, Oracle, Python, CSS,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개발도구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l  Eclipse,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SqlDeveloper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, Apache Tomcat,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JavaFx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Scene Builder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ko-KR" altLang="en-US" sz="800" dirty="0" smtClean="0">
                  <a:latin typeface="돋움" pitchFamily="50" charset="-127"/>
                  <a:ea typeface="돋움" pitchFamily="50" charset="-127"/>
                </a:rPr>
                <a:t>모델링도구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800" dirty="0">
                  <a:latin typeface="돋움" pitchFamily="50" charset="-127"/>
                  <a:ea typeface="돋움" pitchFamily="50" charset="-127"/>
                </a:rPr>
                <a:t>l 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Exerd</a:t>
              </a:r>
              <a:r>
                <a:rPr lang="en-US" altLang="ko-KR" sz="800" dirty="0" smtClean="0">
                  <a:latin typeface="돋움" pitchFamily="50" charset="-127"/>
                  <a:ea typeface="돋움" pitchFamily="50" charset="-127"/>
                </a:rPr>
                <a:t>, </a:t>
              </a:r>
              <a:r>
                <a:rPr lang="en-US" altLang="ko-KR" sz="800" dirty="0" err="1" smtClean="0">
                  <a:latin typeface="돋움" pitchFamily="50" charset="-127"/>
                  <a:ea typeface="돋움" pitchFamily="50" charset="-127"/>
                </a:rPr>
                <a:t>StarUML</a:t>
              </a:r>
              <a:endParaRPr lang="en-US" altLang="ko-KR" sz="800" dirty="0" smtClean="0">
                <a:latin typeface="돋움" pitchFamily="50" charset="-127"/>
                <a:ea typeface="돋움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나의 능력은</a:t>
            </a:r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1738" y="883915"/>
            <a:ext cx="425825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고스톱 게임 만들기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Math.Random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함수를 사용해 배열을 자동으로 섞어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사용자들에게 랜덤으로 패를 나누어 주는 프로젝트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HTML5, JavaScript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</a:p>
          <a:p>
            <a:pPr algn="just">
              <a:lnSpc>
                <a:spcPct val="150000"/>
              </a:lnSpc>
            </a:pP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34" name="Picture 10" descr="http://cfile246.uf.daum.net/original/996AA73A5A7997B020F66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9" y="699542"/>
            <a:ext cx="3534419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/>
          <p:cNvCxnSpPr/>
          <p:nvPr/>
        </p:nvCxnSpPr>
        <p:spPr>
          <a:xfrm flipH="1">
            <a:off x="485768" y="2637782"/>
            <a:ext cx="806489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5769" y="3003798"/>
            <a:ext cx="243004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구구단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JavaScript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구구단 배열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HTML5, JavaScript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</a:p>
          <a:p>
            <a:pPr algn="just">
              <a:lnSpc>
                <a:spcPct val="150000"/>
              </a:lnSpc>
            </a:pP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36" name="Picture 12" descr="http://cfile264.uf.daum.net/image/99E7A24F5A7821012519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9" y="2859649"/>
            <a:ext cx="3534419" cy="16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0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5536" y="1065823"/>
            <a:ext cx="425825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영화에 빠지다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직업전문학교에서 처음으로 했던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인 팀 프로젝트 결과물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HTML5, JavaScript, CSS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https://github.com/ballmouseuser/fallinmovie</a:t>
            </a:r>
          </a:p>
        </p:txBody>
      </p:sp>
      <p:pic>
        <p:nvPicPr>
          <p:cNvPr id="37" name="Shape 101" descr="이미지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543" y="2763255"/>
            <a:ext cx="3616480" cy="19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168" descr="이미지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36" y="2763299"/>
            <a:ext cx="3616481" cy="19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189" descr="이미지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6565" y="664935"/>
            <a:ext cx="3616481" cy="1900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개인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7805" y="1203598"/>
            <a:ext cx="4258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구구단 프로젝</a:t>
            </a:r>
            <a:r>
              <a:rPr lang="ko-KR" altLang="en-US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트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JavaFx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구구단 프로젝트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JavaFX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Scene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Builder</a:t>
            </a:r>
            <a:endParaRPr lang="ko-KR" altLang="en-US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050" name="Picture 2" descr="http://cfile266.uf.daum.net/image/99F0594A5ACB1CB90F42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90" y="699542"/>
            <a:ext cx="3096344" cy="18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file259.uf.daum.net/image/99BDEC4A5ACB1CB92AE30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7774"/>
            <a:ext cx="3096344" cy="18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file257.uf.daum.net/original/99E15A4A5ACB1CB910452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490" y="2787774"/>
            <a:ext cx="3094771" cy="189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2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팀 프로젝트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929389" y="208146"/>
            <a:ext cx="26912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나의 능력은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.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27583" y="627534"/>
            <a:ext cx="56166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Address Book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JavaFx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와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사용한 개인 주소록 애플리케이션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개발언어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Java, SQL, CSS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개발도구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Eclipse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JavaFX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Scene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Builder, </a:t>
            </a:r>
            <a:r>
              <a:rPr lang="en-US" altLang="ko-KR" sz="11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SQLdeveloper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모델링도구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Exerd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StarUML</a:t>
            </a:r>
            <a:endParaRPr lang="en-US" altLang="ko-KR" sz="1100" dirty="0" smtClean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설명 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: CRUD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사용하여 회원가입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로그인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탈퇴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주소록 추가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삭제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수정을 할 수 있으며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최초 로그인시 쿠키파일을 생성하여 아이디저장 기능을 사용 할 수 있다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 </a:t>
            </a:r>
          </a:p>
          <a:p>
            <a:pPr marL="171450" indent="-1714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</a:t>
            </a:r>
            <a:r>
              <a:rPr lang="en-US" altLang="ko-KR" sz="1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: https://</a:t>
            </a:r>
            <a:r>
              <a:rPr lang="en-US" altLang="ko-KR" sz="11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github.com/ballmouseuser/AddressBook</a:t>
            </a:r>
            <a:endParaRPr lang="en-US" altLang="ko-KR" sz="11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Picture 2" descr="D:\학습자료실\새 폴더\로그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66" y="2859780"/>
            <a:ext cx="2513520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D:\학습자료실\새 폴더\모든내용출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02" y="2859781"/>
            <a:ext cx="255932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D:\학습자료실\새 폴더\연락처추가화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859782"/>
            <a:ext cx="2559326" cy="194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6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886</Words>
  <Application>Microsoft Office PowerPoint</Application>
  <PresentationFormat>화면 슬라이드 쇼(16:9)</PresentationFormat>
  <Paragraphs>149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굴림</vt:lpstr>
      <vt:lpstr>Arial</vt:lpstr>
      <vt:lpstr>-윤고딕330</vt:lpstr>
      <vt:lpstr>-윤고딕340</vt:lpstr>
      <vt:lpstr>맑은 고딕</vt:lpstr>
      <vt:lpstr>-윤고딕350</vt:lpstr>
      <vt:lpstr>나눔고딕 ExtraBold</vt:lpstr>
      <vt:lpstr>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ict-07</cp:lastModifiedBy>
  <cp:revision>271</cp:revision>
  <dcterms:created xsi:type="dcterms:W3CDTF">2014-11-28T13:21:41Z</dcterms:created>
  <dcterms:modified xsi:type="dcterms:W3CDTF">2018-08-07T02:27:10Z</dcterms:modified>
</cp:coreProperties>
</file>